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75" d="100"/>
          <a:sy n="75" d="100"/>
        </p:scale>
        <p:origin x="1666" y="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pn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svgsilh.com/image/1191350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5019" y="1149709"/>
            <a:ext cx="8229600" cy="3491117"/>
          </a:xfrm>
        </p:spPr>
        <p:txBody>
          <a:bodyPr>
            <a:normAutofit/>
          </a:bodyPr>
          <a:lstStyle/>
          <a:p>
            <a:r>
              <a:rPr lang="en-IN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Sales &amp; Profit Dashboard Summary</a:t>
            </a:r>
            <a:br>
              <a:rPr lang="en-IN" dirty="0"/>
            </a:br>
            <a:br>
              <a:rPr lang="en-IN" dirty="0"/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Tableau Dashboard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3200" b="0" i="0" u="none" strike="noStrike" cap="none" normalizeH="0" baseline="0" dirty="0">
                <a:ln>
                  <a:noFill/>
                </a:ln>
                <a:effectLst/>
                <a:latin typeface="Edwardian Script ITC" panose="030303020407070D0804" pitchFamily="66" charset="0"/>
              </a:rPr>
              <a:t>by</a:t>
            </a:r>
            <a:b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Debabrata Mondal</a:t>
            </a:r>
            <a:b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rgbClr val="00206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rgbClr val="FFC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(05/06/2025)</a:t>
            </a:r>
            <a:endParaRPr dirty="0">
              <a:solidFill>
                <a:srgbClr val="FFC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153B18F1-64CE-113D-422C-F696EB729C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819" y="148784"/>
            <a:ext cx="264816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0" name="Picture 9" descr="Floating sand in the light">
            <a:extLst>
              <a:ext uri="{FF2B5EF4-FFF2-40B4-BE49-F238E27FC236}">
                <a16:creationId xmlns:a16="http://schemas.microsoft.com/office/drawing/2014/main" id="{DC45620B-EB22-8CD8-A576-8439648FD05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hite linen texture">
            <a:extLst>
              <a:ext uri="{FF2B5EF4-FFF2-40B4-BE49-F238E27FC236}">
                <a16:creationId xmlns:a16="http://schemas.microsoft.com/office/drawing/2014/main" id="{899CDA35-5D7F-6925-A864-61E21C968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F647414-F513-84D3-F0D1-A164B527F463}"/>
              </a:ext>
            </a:extLst>
          </p:cNvPr>
          <p:cNvSpPr txBox="1"/>
          <p:nvPr/>
        </p:nvSpPr>
        <p:spPr>
          <a:xfrm>
            <a:off x="698090" y="1170038"/>
            <a:ext cx="7914968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endParaRPr lang="en-US" sz="3200" b="1" dirty="0">
              <a:highlight>
                <a:srgbClr val="00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an interactive dashboard using Tableau to help business stakeholders understand sales and profit performance.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White linen texture">
            <a:extLst>
              <a:ext uri="{FF2B5EF4-FFF2-40B4-BE49-F238E27FC236}">
                <a16:creationId xmlns:a16="http://schemas.microsoft.com/office/drawing/2014/main" id="{A9B442D5-3911-AE8E-A4BF-0DEFD8CC29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9612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A5F419-98AA-C5AF-9AE5-1F261F7172C5}"/>
              </a:ext>
            </a:extLst>
          </p:cNvPr>
          <p:cNvSpPr txBox="1"/>
          <p:nvPr/>
        </p:nvSpPr>
        <p:spPr>
          <a:xfrm>
            <a:off x="1066800" y="796413"/>
            <a:ext cx="70104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IN" sz="32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Tools &amp; Dataset</a:t>
            </a:r>
          </a:p>
          <a:p>
            <a:pPr>
              <a:buNone/>
            </a:pPr>
            <a:endParaRPr lang="en-IN" sz="32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Tools Used:</a:t>
            </a:r>
            <a:r>
              <a:rPr lang="en-IN" sz="28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Tableau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Dataset:</a:t>
            </a:r>
            <a:r>
              <a:rPr lang="en-IN" sz="2800" i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Superstore Dataset (Kaggle)</a:t>
            </a:r>
            <a:endParaRPr lang="en-IN" sz="12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IN" sz="1400" i="1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KPI Used: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Sales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Profit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Orders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background of dark mesh">
            <a:extLst>
              <a:ext uri="{FF2B5EF4-FFF2-40B4-BE49-F238E27FC236}">
                <a16:creationId xmlns:a16="http://schemas.microsoft.com/office/drawing/2014/main" id="{981D14A7-74FA-BEA9-E12F-2926D0DE7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36A0B7-F471-204E-F056-83707B01DE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954" y="731520"/>
            <a:ext cx="8160775" cy="577088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4DCF25-A54B-2763-108F-D67919C6B046}"/>
              </a:ext>
            </a:extLst>
          </p:cNvPr>
          <p:cNvSpPr txBox="1"/>
          <p:nvPr/>
        </p:nvSpPr>
        <p:spPr>
          <a:xfrm>
            <a:off x="2200229" y="242054"/>
            <a:ext cx="456590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Final Interactive Dashboard Created in Tableau</a:t>
            </a:r>
            <a:endParaRPr lang="en-IN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hite linen texture">
            <a:extLst>
              <a:ext uri="{FF2B5EF4-FFF2-40B4-BE49-F238E27FC236}">
                <a16:creationId xmlns:a16="http://schemas.microsoft.com/office/drawing/2014/main" id="{C7797F64-7E3E-1E77-BACB-0818DFB05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9900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8FAB22-578B-35AC-701C-C67C83A70012}"/>
              </a:ext>
            </a:extLst>
          </p:cNvPr>
          <p:cNvSpPr txBox="1"/>
          <p:nvPr/>
        </p:nvSpPr>
        <p:spPr>
          <a:xfrm>
            <a:off x="741680" y="1300480"/>
            <a:ext cx="7660640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2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Key Insights</a:t>
            </a:r>
          </a:p>
          <a:p>
            <a:pPr>
              <a:buNone/>
            </a:pPr>
            <a:endParaRPr lang="en-US" sz="32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 is highest in the </a:t>
            </a: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West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region.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Technology</a:t>
            </a: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category contributes the most to profit.</a:t>
            </a:r>
          </a:p>
          <a:p>
            <a:pPr algn="just">
              <a:buFont typeface="Arial" panose="020B0604020202020204" pitchFamily="34" charset="0"/>
              <a:buChar char="•"/>
            </a:pPr>
            <a:endParaRPr lang="en-US" sz="28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Monthly sales trend shows consistent growth.</a:t>
            </a:r>
          </a:p>
          <a:p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White linen texture">
            <a:extLst>
              <a:ext uri="{FF2B5EF4-FFF2-40B4-BE49-F238E27FC236}">
                <a16:creationId xmlns:a16="http://schemas.microsoft.com/office/drawing/2014/main" id="{7ACC8EEC-1540-4217-A603-78F42D3993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9144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F3FF69-EA45-3CA2-73C8-90383BDBD36A}"/>
              </a:ext>
            </a:extLst>
          </p:cNvPr>
          <p:cNvSpPr txBox="1"/>
          <p:nvPr/>
        </p:nvSpPr>
        <p:spPr>
          <a:xfrm>
            <a:off x="1656080" y="782320"/>
            <a:ext cx="5740400" cy="5416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3200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ighlight>
                  <a:srgbClr val="00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Features Used</a:t>
            </a:r>
          </a:p>
          <a:p>
            <a:pPr>
              <a:buNone/>
            </a:pPr>
            <a:endParaRPr lang="en-US" sz="3200" b="1" i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00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00206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KPI Cards for summary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i="1" dirty="0">
              <a:solidFill>
                <a:srgbClr val="00206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00206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Time-series Line Chart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i="1" dirty="0">
              <a:solidFill>
                <a:srgbClr val="00206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00206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Regional Bar Chart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i="1" dirty="0">
              <a:solidFill>
                <a:srgbClr val="00206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00206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Category-wise Profit Chart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i="1" dirty="0">
              <a:solidFill>
                <a:srgbClr val="00206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00206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Filters for Category and Region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i="1" dirty="0">
              <a:solidFill>
                <a:srgbClr val="002060"/>
              </a:solidFill>
              <a:latin typeface="Arial Black" panose="020B0A04020102020204" pitchFamily="34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002060"/>
                </a:solidFill>
                <a:latin typeface="Arial Black" panose="020B0A04020102020204" pitchFamily="34" charset="0"/>
                <a:cs typeface="Times New Roman" panose="02020603050405020304" pitchFamily="18" charset="0"/>
              </a:rPr>
              <a:t>Insight section added for clarity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5148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86466532-7C72-8C93-9B72-C30DB5AE4B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effectLst>
            <a:innerShdw blurRad="63500" dist="50800" dir="27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578692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116</Words>
  <Application>Microsoft Office PowerPoint</Application>
  <PresentationFormat>On-screen Show (4:3)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Arial Black</vt:lpstr>
      <vt:lpstr>Calibri</vt:lpstr>
      <vt:lpstr>Edwardian Script ITC</vt:lpstr>
      <vt:lpstr>Times New Roman</vt:lpstr>
      <vt:lpstr>Office Theme</vt:lpstr>
      <vt:lpstr>Sales &amp; Profit Dashboard Summary  Tableau Dashboard by Debabrata Mondal (05/06/2025)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Debabrata</dc:creator>
  <cp:keywords/>
  <dc:description>generated using python-pptx</dc:description>
  <cp:lastModifiedBy>Debabrata Mondal</cp:lastModifiedBy>
  <cp:revision>2</cp:revision>
  <dcterms:created xsi:type="dcterms:W3CDTF">2013-01-27T09:14:16Z</dcterms:created>
  <dcterms:modified xsi:type="dcterms:W3CDTF">2025-06-05T06:30:45Z</dcterms:modified>
  <cp:category/>
</cp:coreProperties>
</file>

<file path=docProps/thumbnail.jpeg>
</file>